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165BDF-9425-420D-8669-A01856934B49}" v="8" dt="2022-10-13T19:00:41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seymour" userId="62f8821b60991b5b" providerId="LiveId" clId="{07165BDF-9425-420D-8669-A01856934B49}"/>
    <pc:docChg chg="undo redo custSel modSld">
      <pc:chgData name="r seymour" userId="62f8821b60991b5b" providerId="LiveId" clId="{07165BDF-9425-420D-8669-A01856934B49}" dt="2022-10-14T21:00:47.374" v="860" actId="20577"/>
      <pc:docMkLst>
        <pc:docMk/>
      </pc:docMkLst>
      <pc:sldChg chg="addSp delSp modSp mod setBg addAnim delAnim setClrOvrMap">
        <pc:chgData name="r seymour" userId="62f8821b60991b5b" providerId="LiveId" clId="{07165BDF-9425-420D-8669-A01856934B49}" dt="2022-10-13T03:12:43.327" v="289" actId="26606"/>
        <pc:sldMkLst>
          <pc:docMk/>
          <pc:sldMk cId="2731287784" sldId="256"/>
        </pc:sldMkLst>
        <pc:spChg chg="mod">
          <ac:chgData name="r seymour" userId="62f8821b60991b5b" providerId="LiveId" clId="{07165BDF-9425-420D-8669-A01856934B49}" dt="2022-10-13T03:12:43.327" v="289" actId="26606"/>
          <ac:spMkLst>
            <pc:docMk/>
            <pc:sldMk cId="2731287784" sldId="256"/>
            <ac:spMk id="2" creationId="{3BD33E63-BDE6-FF3F-92FD-FB96FD173D30}"/>
          </ac:spMkLst>
        </pc:spChg>
        <pc:spChg chg="mod">
          <ac:chgData name="r seymour" userId="62f8821b60991b5b" providerId="LiveId" clId="{07165BDF-9425-420D-8669-A01856934B49}" dt="2022-10-13T03:12:43.327" v="289" actId="26606"/>
          <ac:spMkLst>
            <pc:docMk/>
            <pc:sldMk cId="2731287784" sldId="256"/>
            <ac:spMk id="3" creationId="{4D08633D-4D00-AD7A-E855-0C8EDC88AEDF}"/>
          </ac:spMkLst>
        </pc:spChg>
        <pc:spChg chg="add">
          <ac:chgData name="r seymour" userId="62f8821b60991b5b" providerId="LiveId" clId="{07165BDF-9425-420D-8669-A01856934B49}" dt="2022-10-13T03:12:43.327" v="289" actId="26606"/>
          <ac:spMkLst>
            <pc:docMk/>
            <pc:sldMk cId="2731287784" sldId="256"/>
            <ac:spMk id="3076" creationId="{7905BA41-EE6E-4F80-8636-447F22DD729A}"/>
          </ac:spMkLst>
        </pc:spChg>
        <pc:spChg chg="add">
          <ac:chgData name="r seymour" userId="62f8821b60991b5b" providerId="LiveId" clId="{07165BDF-9425-420D-8669-A01856934B49}" dt="2022-10-13T03:12:43.327" v="289" actId="26606"/>
          <ac:spMkLst>
            <pc:docMk/>
            <pc:sldMk cId="2731287784" sldId="256"/>
            <ac:spMk id="3077" creationId="{CD7549B2-EE05-4558-8C64-AC46755F2B25}"/>
          </ac:spMkLst>
        </pc:spChg>
        <pc:spChg chg="add del">
          <ac:chgData name="r seymour" userId="62f8821b60991b5b" providerId="LiveId" clId="{07165BDF-9425-420D-8669-A01856934B49}" dt="2022-10-13T03:12:26.317" v="286" actId="26606"/>
          <ac:spMkLst>
            <pc:docMk/>
            <pc:sldMk cId="2731287784" sldId="256"/>
            <ac:spMk id="3079" creationId="{44B42A97-2187-442B-BB48-39526296DA52}"/>
          </ac:spMkLst>
        </pc:spChg>
        <pc:spChg chg="add del">
          <ac:chgData name="r seymour" userId="62f8821b60991b5b" providerId="LiveId" clId="{07165BDF-9425-420D-8669-A01856934B49}" dt="2022-10-13T03:12:26.317" v="286" actId="26606"/>
          <ac:spMkLst>
            <pc:docMk/>
            <pc:sldMk cId="2731287784" sldId="256"/>
            <ac:spMk id="3081" creationId="{F40CA114-B78B-4E3B-A785-96745276B6FB}"/>
          </ac:spMkLst>
        </pc:spChg>
        <pc:spChg chg="add del">
          <ac:chgData name="r seymour" userId="62f8821b60991b5b" providerId="LiveId" clId="{07165BDF-9425-420D-8669-A01856934B49}" dt="2022-10-13T03:12:26.317" v="286" actId="26606"/>
          <ac:spMkLst>
            <pc:docMk/>
            <pc:sldMk cId="2731287784" sldId="256"/>
            <ac:spMk id="3083" creationId="{1B1D834C-2707-49B0-A3CE-334D83DFF044}"/>
          </ac:spMkLst>
        </pc:spChg>
        <pc:picChg chg="add mod ord">
          <ac:chgData name="r seymour" userId="62f8821b60991b5b" providerId="LiveId" clId="{07165BDF-9425-420D-8669-A01856934B49}" dt="2022-10-13T03:12:43.327" v="289" actId="26606"/>
          <ac:picMkLst>
            <pc:docMk/>
            <pc:sldMk cId="2731287784" sldId="256"/>
            <ac:picMk id="3074" creationId="{40FC10EF-FA85-60CA-1368-45C678BEFA99}"/>
          </ac:picMkLst>
        </pc:picChg>
      </pc:sldChg>
      <pc:sldChg chg="addSp modSp mod setBg">
        <pc:chgData name="r seymour" userId="62f8821b60991b5b" providerId="LiveId" clId="{07165BDF-9425-420D-8669-A01856934B49}" dt="2022-10-13T03:20:41.795" v="414" actId="20577"/>
        <pc:sldMkLst>
          <pc:docMk/>
          <pc:sldMk cId="1570227509" sldId="257"/>
        </pc:sldMkLst>
        <pc:spChg chg="mod">
          <ac:chgData name="r seymour" userId="62f8821b60991b5b" providerId="LiveId" clId="{07165BDF-9425-420D-8669-A01856934B49}" dt="2022-10-13T03:12:58.808" v="290" actId="26606"/>
          <ac:spMkLst>
            <pc:docMk/>
            <pc:sldMk cId="1570227509" sldId="257"/>
            <ac:spMk id="2" creationId="{C698E929-9390-3724-3166-EC60BF99734A}"/>
          </ac:spMkLst>
        </pc:spChg>
        <pc:spChg chg="mod">
          <ac:chgData name="r seymour" userId="62f8821b60991b5b" providerId="LiveId" clId="{07165BDF-9425-420D-8669-A01856934B49}" dt="2022-10-13T03:20:41.795" v="414" actId="20577"/>
          <ac:spMkLst>
            <pc:docMk/>
            <pc:sldMk cId="1570227509" sldId="257"/>
            <ac:spMk id="3" creationId="{10AB49EC-6913-8279-304E-30AF87F783EA}"/>
          </ac:spMkLst>
        </pc:spChg>
        <pc:spChg chg="add">
          <ac:chgData name="r seymour" userId="62f8821b60991b5b" providerId="LiveId" clId="{07165BDF-9425-420D-8669-A01856934B49}" dt="2022-10-13T03:12:58.808" v="290" actId="26606"/>
          <ac:spMkLst>
            <pc:docMk/>
            <pc:sldMk cId="1570227509" sldId="257"/>
            <ac:spMk id="8" creationId="{76EFD3D9-44F0-4267-BCC1-1613E79D8274}"/>
          </ac:spMkLst>
        </pc:spChg>
        <pc:spChg chg="add">
          <ac:chgData name="r seymour" userId="62f8821b60991b5b" providerId="LiveId" clId="{07165BDF-9425-420D-8669-A01856934B49}" dt="2022-10-13T03:12:58.808" v="290" actId="26606"/>
          <ac:spMkLst>
            <pc:docMk/>
            <pc:sldMk cId="1570227509" sldId="257"/>
            <ac:spMk id="10" creationId="{A779A851-95D6-41AF-937A-B0E4B7F6FA8D}"/>
          </ac:spMkLst>
        </pc:spChg>
        <pc:spChg chg="add">
          <ac:chgData name="r seymour" userId="62f8821b60991b5b" providerId="LiveId" clId="{07165BDF-9425-420D-8669-A01856934B49}" dt="2022-10-13T03:12:58.808" v="290" actId="26606"/>
          <ac:spMkLst>
            <pc:docMk/>
            <pc:sldMk cId="1570227509" sldId="257"/>
            <ac:spMk id="12" creationId="{953FB2E7-B6CB-429C-81EB-D9516D6D5C8D}"/>
          </ac:spMkLst>
        </pc:spChg>
        <pc:spChg chg="add">
          <ac:chgData name="r seymour" userId="62f8821b60991b5b" providerId="LiveId" clId="{07165BDF-9425-420D-8669-A01856934B49}" dt="2022-10-13T03:12:58.808" v="290" actId="26606"/>
          <ac:spMkLst>
            <pc:docMk/>
            <pc:sldMk cId="1570227509" sldId="257"/>
            <ac:spMk id="14" creationId="{2EC40DB1-B719-4A13-9A4D-0966B4B27866}"/>
          </ac:spMkLst>
        </pc:spChg>
        <pc:spChg chg="add">
          <ac:chgData name="r seymour" userId="62f8821b60991b5b" providerId="LiveId" clId="{07165BDF-9425-420D-8669-A01856934B49}" dt="2022-10-13T03:12:58.808" v="290" actId="26606"/>
          <ac:spMkLst>
            <pc:docMk/>
            <pc:sldMk cId="1570227509" sldId="257"/>
            <ac:spMk id="16" creationId="{82211336-CFF3-412D-868A-6679C1004C45}"/>
          </ac:spMkLst>
        </pc:spChg>
      </pc:sldChg>
      <pc:sldChg chg="addSp modSp mod">
        <pc:chgData name="r seymour" userId="62f8821b60991b5b" providerId="LiveId" clId="{07165BDF-9425-420D-8669-A01856934B49}" dt="2022-10-14T21:00:47.374" v="860" actId="20577"/>
        <pc:sldMkLst>
          <pc:docMk/>
          <pc:sldMk cId="2272227964" sldId="258"/>
        </pc:sldMkLst>
        <pc:spChg chg="mod">
          <ac:chgData name="r seymour" userId="62f8821b60991b5b" providerId="LiveId" clId="{07165BDF-9425-420D-8669-A01856934B49}" dt="2022-10-13T04:00:34.222" v="529" actId="1076"/>
          <ac:spMkLst>
            <pc:docMk/>
            <pc:sldMk cId="2272227964" sldId="258"/>
            <ac:spMk id="2" creationId="{D9579430-71E1-8AA2-DD99-D8DF4DE35A64}"/>
          </ac:spMkLst>
        </pc:spChg>
        <pc:spChg chg="mod">
          <ac:chgData name="r seymour" userId="62f8821b60991b5b" providerId="LiveId" clId="{07165BDF-9425-420D-8669-A01856934B49}" dt="2022-10-14T21:00:47.374" v="860" actId="20577"/>
          <ac:spMkLst>
            <pc:docMk/>
            <pc:sldMk cId="2272227964" sldId="258"/>
            <ac:spMk id="14" creationId="{960DF267-5519-995E-79AF-F3BE2E3082C2}"/>
          </ac:spMkLst>
        </pc:spChg>
        <pc:spChg chg="add mod">
          <ac:chgData name="r seymour" userId="62f8821b60991b5b" providerId="LiveId" clId="{07165BDF-9425-420D-8669-A01856934B49}" dt="2022-10-13T19:02:18.799" v="783" actId="1076"/>
          <ac:spMkLst>
            <pc:docMk/>
            <pc:sldMk cId="2272227964" sldId="258"/>
            <ac:spMk id="16" creationId="{81884E7A-AC21-829A-42A5-159FEE0B1F32}"/>
          </ac:spMkLst>
        </pc:spChg>
        <pc:graphicFrameChg chg="mod modGraphic">
          <ac:chgData name="r seymour" userId="62f8821b60991b5b" providerId="LiveId" clId="{07165BDF-9425-420D-8669-A01856934B49}" dt="2022-10-13T19:00:08.397" v="603" actId="1076"/>
          <ac:graphicFrameMkLst>
            <pc:docMk/>
            <pc:sldMk cId="2272227964" sldId="258"/>
            <ac:graphicFrameMk id="15" creationId="{E82EAE3C-0645-CFA9-0A66-B0970DDC13AC}"/>
          </ac:graphicFrameMkLst>
        </pc:graphicFrameChg>
        <pc:picChg chg="add mod">
          <ac:chgData name="r seymour" userId="62f8821b60991b5b" providerId="LiveId" clId="{07165BDF-9425-420D-8669-A01856934B49}" dt="2022-10-13T03:31:11.331" v="524" actId="1076"/>
          <ac:picMkLst>
            <pc:docMk/>
            <pc:sldMk cId="2272227964" sldId="258"/>
            <ac:picMk id="1026" creationId="{B1861D9F-547C-35D6-C863-D7F39B2182FA}"/>
          </ac:picMkLst>
        </pc:picChg>
      </pc:sldChg>
      <pc:sldChg chg="addSp delSp modSp mod">
        <pc:chgData name="r seymour" userId="62f8821b60991b5b" providerId="LiveId" clId="{07165BDF-9425-420D-8669-A01856934B49}" dt="2022-10-13T15:44:33.948" v="554" actId="1076"/>
        <pc:sldMkLst>
          <pc:docMk/>
          <pc:sldMk cId="4106196786" sldId="259"/>
        </pc:sldMkLst>
        <pc:spChg chg="add del">
          <ac:chgData name="r seymour" userId="62f8821b60991b5b" providerId="LiveId" clId="{07165BDF-9425-420D-8669-A01856934B49}" dt="2022-10-13T03:20:46.813" v="420" actId="26606"/>
          <ac:spMkLst>
            <pc:docMk/>
            <pc:sldMk cId="4106196786" sldId="259"/>
            <ac:spMk id="3" creationId="{B04E3153-E10E-C8F2-0CB5-A82DCF550E6B}"/>
          </ac:spMkLst>
        </pc:spChg>
        <pc:graphicFrameChg chg="mod modGraphic">
          <ac:chgData name="r seymour" userId="62f8821b60991b5b" providerId="LiveId" clId="{07165BDF-9425-420D-8669-A01856934B49}" dt="2022-10-13T15:44:33.948" v="554" actId="1076"/>
          <ac:graphicFrameMkLst>
            <pc:docMk/>
            <pc:sldMk cId="4106196786" sldId="259"/>
            <ac:graphicFrameMk id="8" creationId="{64B38A1A-7D21-C391-5964-275FEFAD3AB9}"/>
          </ac:graphicFrameMkLst>
        </pc:graphicFrameChg>
        <pc:graphicFrameChg chg="add del">
          <ac:chgData name="r seymour" userId="62f8821b60991b5b" providerId="LiveId" clId="{07165BDF-9425-420D-8669-A01856934B49}" dt="2022-10-13T03:20:46.813" v="420" actId="26606"/>
          <ac:graphicFrameMkLst>
            <pc:docMk/>
            <pc:sldMk cId="4106196786" sldId="259"/>
            <ac:graphicFrameMk id="10" creationId="{E743ACC8-0028-008C-7AB4-2F67CBAC1AF8}"/>
          </ac:graphicFrameMkLst>
        </pc:graphicFrameChg>
        <pc:picChg chg="add mod">
          <ac:chgData name="r seymour" userId="62f8821b60991b5b" providerId="LiveId" clId="{07165BDF-9425-420D-8669-A01856934B49}" dt="2022-10-13T03:31:25.515" v="526" actId="1076"/>
          <ac:picMkLst>
            <pc:docMk/>
            <pc:sldMk cId="4106196786" sldId="259"/>
            <ac:picMk id="9" creationId="{D66AC511-09A8-B31A-6D07-497CFF835729}"/>
          </ac:picMkLst>
        </pc:picChg>
      </pc:sldChg>
      <pc:sldChg chg="addSp modSp mod setBg">
        <pc:chgData name="r seymour" userId="62f8821b60991b5b" providerId="LiveId" clId="{07165BDF-9425-420D-8669-A01856934B49}" dt="2022-10-13T21:53:49.504" v="858" actId="20577"/>
        <pc:sldMkLst>
          <pc:docMk/>
          <pc:sldMk cId="1663767001" sldId="260"/>
        </pc:sldMkLst>
        <pc:spChg chg="mod">
          <ac:chgData name="r seymour" userId="62f8821b60991b5b" providerId="LiveId" clId="{07165BDF-9425-420D-8669-A01856934B49}" dt="2022-10-13T03:22:38.054" v="453" actId="26606"/>
          <ac:spMkLst>
            <pc:docMk/>
            <pc:sldMk cId="1663767001" sldId="260"/>
            <ac:spMk id="2" creationId="{4E35896B-AF03-9647-E517-392E2032A8D3}"/>
          </ac:spMkLst>
        </pc:spChg>
        <pc:spChg chg="mod">
          <ac:chgData name="r seymour" userId="62f8821b60991b5b" providerId="LiveId" clId="{07165BDF-9425-420D-8669-A01856934B49}" dt="2022-10-13T21:53:49.504" v="858" actId="20577"/>
          <ac:spMkLst>
            <pc:docMk/>
            <pc:sldMk cId="1663767001" sldId="260"/>
            <ac:spMk id="3" creationId="{5A9A8C15-3DF6-581A-2B15-D17378C1CC3B}"/>
          </ac:spMkLst>
        </pc:spChg>
        <pc:spChg chg="add">
          <ac:chgData name="r seymour" userId="62f8821b60991b5b" providerId="LiveId" clId="{07165BDF-9425-420D-8669-A01856934B49}" dt="2022-10-13T03:22:38.054" v="453" actId="26606"/>
          <ac:spMkLst>
            <pc:docMk/>
            <pc:sldMk cId="1663767001" sldId="260"/>
            <ac:spMk id="8" creationId="{76EFD3D9-44F0-4267-BCC1-1613E79D8274}"/>
          </ac:spMkLst>
        </pc:spChg>
        <pc:spChg chg="add">
          <ac:chgData name="r seymour" userId="62f8821b60991b5b" providerId="LiveId" clId="{07165BDF-9425-420D-8669-A01856934B49}" dt="2022-10-13T03:22:38.054" v="453" actId="26606"/>
          <ac:spMkLst>
            <pc:docMk/>
            <pc:sldMk cId="1663767001" sldId="260"/>
            <ac:spMk id="10" creationId="{A779A851-95D6-41AF-937A-B0E4B7F6FA8D}"/>
          </ac:spMkLst>
        </pc:spChg>
        <pc:spChg chg="add">
          <ac:chgData name="r seymour" userId="62f8821b60991b5b" providerId="LiveId" clId="{07165BDF-9425-420D-8669-A01856934B49}" dt="2022-10-13T03:22:38.054" v="453" actId="26606"/>
          <ac:spMkLst>
            <pc:docMk/>
            <pc:sldMk cId="1663767001" sldId="260"/>
            <ac:spMk id="12" creationId="{953FB2E7-B6CB-429C-81EB-D9516D6D5C8D}"/>
          </ac:spMkLst>
        </pc:spChg>
        <pc:spChg chg="add">
          <ac:chgData name="r seymour" userId="62f8821b60991b5b" providerId="LiveId" clId="{07165BDF-9425-420D-8669-A01856934B49}" dt="2022-10-13T03:22:38.054" v="453" actId="26606"/>
          <ac:spMkLst>
            <pc:docMk/>
            <pc:sldMk cId="1663767001" sldId="260"/>
            <ac:spMk id="14" creationId="{2EC40DB1-B719-4A13-9A4D-0966B4B27866}"/>
          </ac:spMkLst>
        </pc:spChg>
        <pc:spChg chg="add">
          <ac:chgData name="r seymour" userId="62f8821b60991b5b" providerId="LiveId" clId="{07165BDF-9425-420D-8669-A01856934B49}" dt="2022-10-13T03:22:38.054" v="453" actId="26606"/>
          <ac:spMkLst>
            <pc:docMk/>
            <pc:sldMk cId="1663767001" sldId="260"/>
            <ac:spMk id="16" creationId="{82211336-CFF3-412D-868A-6679C1004C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48FE-A888-E585-A222-120559EB9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1915E-E630-74F5-438D-C5E8A74A2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AFE47-2A65-A6D3-33C1-EF7AB3E4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95D85-0D15-0CA3-B5E0-83893B8AD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63C6C-7A71-4101-FDD5-1ED73908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56B2F-18A3-3320-B305-B340C350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0278A-1B39-4C23-B4D2-83AEFFCA6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47387-37BE-2225-AE81-AD331D8C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2B084-9660-9A54-87BA-005C09CD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5F2A4-B5E5-53A8-ED37-8A1B385C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2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C8A04-64E0-82AB-F515-6CC04A82F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4424C-44A0-2C15-06F3-943E4FAA6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0E35D-5C20-9119-A784-AE66BD6D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8B1E4-83B2-1759-A9CB-FA93117A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24DC5-D284-98BD-49BF-2F2B6747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E50D3-5732-4A60-1149-B92D9C426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521B9-EA1D-0556-8AE8-60335758D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89E6-24B4-ADF1-C0C8-759BC500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2D653-2A31-E61F-32EB-90CE53C6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20BB3-B60D-F953-4E51-ED370F14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BBDE-C342-C98F-7EE3-05E7D90AA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012BB-A868-3466-8AD3-DB56CD8B9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D0FB6-B185-F5D3-41B1-100819A7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9DFF9-1A3D-BA5C-E68C-70C732981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45C2B-58D2-939F-7DE2-52D252A9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0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3188-F3E7-28F5-811E-73B489EB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EA8B-E841-AFF9-479D-051FA97FD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D9710-5F91-0CCF-B5C3-70B34B298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3DAC1-2643-C47A-3E38-02C7ECBC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C7276-1C4C-5D65-3FC4-8B36003F2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6066B-0A55-4510-D470-058CE7F3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8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F5C3-0B94-7513-78A8-57671E54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96608-798C-A16B-F38D-63F428989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A6D2B-84EA-A465-9ADE-5414FBC02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8E8024-828F-D91B-AB6F-9A7E3B8A7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58A189-6641-E03B-6028-431D8A345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004F46-4E90-1B96-7255-CB0D2349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1D1AD-A9CB-6373-8A63-F13A8AE2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E9CE92-76E3-F8A4-9AFE-0E15F86B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4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88312-8062-871D-3409-B370DFCB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1638E-1F17-010A-2061-0C400252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5F934-FEE5-47D6-D402-BB595CB7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21B73-ECAA-A058-29B6-6F30DDA1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9E80D-213F-A971-69AE-09664868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2887B8-00BA-C774-4265-A65F0FE36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E4D0A-2D19-77CF-BFB0-F3233A308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5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CF9A-3F9F-2BE5-47C3-11C341AB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FCAA5-8FF9-28CF-F7BF-5E1422DFE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F950D-0865-9777-8D85-312804967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FE20B-4C0B-6E80-F370-30819F63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DB42E-1F6C-3A75-0449-AE72269F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D965F-CCB9-4426-BCE2-FD55F6D6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8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D331-DCA3-E290-AFAF-631ABA04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752AA1-DE5F-140D-5C86-9EF155E7B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311C3-1434-51D4-D974-E646B9F80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27BDA-944F-5B1C-A41F-E3A5B102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B27E7-8560-1219-870E-7D254411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1D3B3-6F86-D596-7C57-EB0767E6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4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ED25A6-1FB2-4585-E8F9-99441384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7220D-137F-22D6-EB9E-87A10373C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C84D6-CE6E-E512-5FB1-24D8EFCCB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8306F-7BEE-4ACA-A6C6-2106449A5B0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1C7E9-8859-A303-7F96-5015DCAAA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5F472-13FC-C8A8-BF1F-B44775548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7DAB-A996-4759-AD7D-F110CC71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8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keram@pwcs.edu" TargetMode="External"/><Relationship Id="rId2" Type="http://schemas.openxmlformats.org/officeDocument/2006/relationships/hyperlink" Target="mailto:SeymouRF@pwcs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kCptwBXGz4u462fY7" TargetMode="External"/><Relationship Id="rId2" Type="http://schemas.openxmlformats.org/officeDocument/2006/relationships/hyperlink" Target="mailto:bakeram@pwcs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078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3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D33E63-BDE6-FF3F-92FD-FB96FD173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/>
          <a:lstStyle/>
          <a:p>
            <a:r>
              <a:rPr lang="en-US">
                <a:solidFill>
                  <a:srgbClr val="FFFFFF"/>
                </a:solidFill>
              </a:rPr>
              <a:t>Swim and Dive tryouts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8633D-4D00-AD7A-E855-0C8EDC88A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7" name="Oval 3080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E223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Image preview">
            <a:extLst>
              <a:ext uri="{FF2B5EF4-FFF2-40B4-BE49-F238E27FC236}">
                <a16:creationId xmlns:a16="http://schemas.microsoft.com/office/drawing/2014/main" id="{40FC10EF-FA85-60CA-1368-45C678BEF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15" y="1617839"/>
            <a:ext cx="1517772" cy="68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28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8E929-9390-3724-3166-EC60BF997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Coaches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B49EC-6913-8279-304E-30AF87F78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EFFFF"/>
                </a:solidFill>
              </a:rPr>
              <a:t>Swim</a:t>
            </a:r>
          </a:p>
          <a:p>
            <a:r>
              <a:rPr lang="en-US" sz="2400" dirty="0">
                <a:solidFill>
                  <a:srgbClr val="FEFFFF"/>
                </a:solidFill>
              </a:rPr>
              <a:t>Head coach: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Robbie Seymour: </a:t>
            </a:r>
            <a:r>
              <a:rPr lang="en-US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SeymouRF@pwcs.edu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>
                <a:solidFill>
                  <a:srgbClr val="FEFFFF"/>
                </a:solidFill>
              </a:rPr>
              <a:t>Assistant coach: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Coming soon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EFFFF"/>
                </a:solidFill>
              </a:rPr>
              <a:t>Dive:</a:t>
            </a:r>
          </a:p>
          <a:p>
            <a:r>
              <a:rPr lang="en-US" sz="2400" dirty="0">
                <a:solidFill>
                  <a:srgbClr val="FEFFFF"/>
                </a:solidFill>
              </a:rPr>
              <a:t>Head coach:</a:t>
            </a:r>
          </a:p>
          <a:p>
            <a:pPr lvl="1"/>
            <a:r>
              <a:rPr lang="nb-NO" dirty="0">
                <a:solidFill>
                  <a:srgbClr val="FEFFFF"/>
                </a:solidFill>
              </a:rPr>
              <a:t>Angela Baker: </a:t>
            </a:r>
            <a:r>
              <a:rPr lang="nb-NO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bakeram@pwcs.edu</a:t>
            </a:r>
            <a:r>
              <a:rPr lang="nb-NO" dirty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2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79430-71E1-8AA2-DD99-D8DF4DE35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Swim tryouts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60DF267-5519-995E-79AF-F3BE2E308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1139031"/>
            <a:ext cx="10515600" cy="4351338"/>
          </a:xfrm>
        </p:spPr>
        <p:txBody>
          <a:bodyPr/>
          <a:lstStyle/>
          <a:p>
            <a:r>
              <a:rPr lang="en-US" dirty="0"/>
              <a:t>Starts November 8</a:t>
            </a:r>
            <a:r>
              <a:rPr lang="en-US" baseline="30000" dirty="0"/>
              <a:t>th  </a:t>
            </a:r>
            <a:r>
              <a:rPr lang="en-US" dirty="0"/>
              <a:t>(Tuesday)</a:t>
            </a:r>
          </a:p>
          <a:p>
            <a:r>
              <a:rPr lang="en-US" dirty="0"/>
              <a:t>Time trial events:</a:t>
            </a:r>
          </a:p>
          <a:p>
            <a:pPr lvl="1"/>
            <a:r>
              <a:rPr lang="en-US"/>
              <a:t>50 </a:t>
            </a:r>
            <a:r>
              <a:rPr lang="en-US" dirty="0"/>
              <a:t>Free, 100 choice, 200 IM, if time permits, we will have more</a:t>
            </a:r>
          </a:p>
          <a:p>
            <a:r>
              <a:rPr lang="en-US" dirty="0"/>
              <a:t>Around 35 swimmers for each team.</a:t>
            </a:r>
          </a:p>
          <a:p>
            <a:r>
              <a:rPr lang="en-US" dirty="0"/>
              <a:t>Any parents who can volunteer to help as timers and officials is greatly appreciated.</a:t>
            </a:r>
          </a:p>
          <a:p>
            <a:r>
              <a:rPr lang="en-US" dirty="0"/>
              <a:t>Upper classmen will have more scrutiny with their times.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2EAE3C-0645-CFA9-0A66-B0970DDC1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986151"/>
              </p:ext>
            </p:extLst>
          </p:nvPr>
        </p:nvGraphicFramePr>
        <p:xfrm>
          <a:off x="1386583" y="4529093"/>
          <a:ext cx="8699642" cy="1638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2730">
                  <a:extLst>
                    <a:ext uri="{9D8B030D-6E8A-4147-A177-3AD203B41FA5}">
                      <a16:colId xmlns:a16="http://schemas.microsoft.com/office/drawing/2014/main" val="3854056176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755118005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526649764"/>
                    </a:ext>
                  </a:extLst>
                </a:gridCol>
                <a:gridCol w="2464404">
                  <a:extLst>
                    <a:ext uri="{9D8B030D-6E8A-4147-A177-3AD203B41FA5}">
                      <a16:colId xmlns:a16="http://schemas.microsoft.com/office/drawing/2014/main" val="1492352734"/>
                    </a:ext>
                  </a:extLst>
                </a:gridCol>
              </a:tblGrid>
              <a:tr h="406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Tuesday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Freedom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8:30 - 9:30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None year-round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23971954"/>
                  </a:ext>
                </a:extLst>
              </a:tr>
              <a:tr h="406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Wednesday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Freedom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8:30 - 9:30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year-round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24779706"/>
                  </a:ext>
                </a:extLst>
              </a:tr>
              <a:tr h="406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Thursday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PWAC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5:00 - 6:00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Everyone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523544464"/>
                  </a:ext>
                </a:extLst>
              </a:tr>
              <a:tr h="418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highlight>
                            <a:srgbClr val="FFFF00"/>
                          </a:highlight>
                        </a:rPr>
                        <a:t>Friday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highlight>
                            <a:srgbClr val="FFFF00"/>
                          </a:highlight>
                        </a:rPr>
                        <a:t>PWAC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4:00 - 6:00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4-5 Girls/5-6 Boys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878234301"/>
                  </a:ext>
                </a:extLst>
              </a:tr>
            </a:tbl>
          </a:graphicData>
        </a:graphic>
      </p:graphicFrame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B1861D9F-547C-35D6-C863-D7F39B218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926" y="243681"/>
            <a:ext cx="1935874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1884E7A-AC21-829A-42A5-159FEE0B1F32}"/>
              </a:ext>
            </a:extLst>
          </p:cNvPr>
          <p:cNvSpPr txBox="1"/>
          <p:nvPr/>
        </p:nvSpPr>
        <p:spPr>
          <a:xfrm>
            <a:off x="527569" y="6326743"/>
            <a:ext cx="1123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***Still waiting to hear if Friday is available, if it this is what we will go with, if not we will continue into next week*** </a:t>
            </a:r>
          </a:p>
        </p:txBody>
      </p:sp>
    </p:spTree>
    <p:extLst>
      <p:ext uri="{BB962C8B-B14F-4D97-AF65-F5344CB8AC3E}">
        <p14:creationId xmlns:p14="http://schemas.microsoft.com/office/powerpoint/2010/main" val="227222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D8AA-6A96-B8A2-E15E-904F6423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297" y="205876"/>
            <a:ext cx="10515600" cy="780443"/>
          </a:xfrm>
        </p:spPr>
        <p:txBody>
          <a:bodyPr/>
          <a:lstStyle/>
          <a:p>
            <a:pPr algn="ctr"/>
            <a:r>
              <a:rPr lang="en-US" dirty="0"/>
              <a:t>Dive tryouts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E3153-E10E-C8F2-0CB5-A82DCF55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182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Event Timing: Monday, 11/7 (Returning Divers Only), Tuesday 11/8, Wednesday, 11/9, Thursday 11/10Event Address: PWCS Aquatic Center, Colgan High School</a:t>
            </a: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Contact: Coach Baker at </a:t>
            </a:r>
            <a:r>
              <a:rPr lang="en-US" b="0" i="0" dirty="0">
                <a:solidFill>
                  <a:srgbClr val="1155CC"/>
                </a:solidFill>
                <a:effectLst/>
                <a:latin typeface="Roboto" panose="02000000000000000000" pitchFamily="2" charset="0"/>
                <a:hlinkClick r:id="rId2"/>
              </a:rPr>
              <a:t>bakeram@pwcs.edu</a:t>
            </a:r>
            <a:endParaRPr lang="en-US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IMPORTANT: All divers trying out will need to report to tryouts on Monday, 11/7. You will dive on Monday if you meet the following criteria:</a:t>
            </a:r>
          </a:p>
          <a:p>
            <a:pPr lvl="1"/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1) You competed last year in a dual (6 dive meet) or championship (11 dive meet)</a:t>
            </a:r>
          </a:p>
          <a:p>
            <a:pPr lvl="1"/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2) You have dive experience and can perform 5 or more dives from 4 of the dive categories (forward, back, twist, inward, or reverse)</a:t>
            </a: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This will be an observation day for all new or returning divers that do not meet the above criteria. </a:t>
            </a: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Tuesday 11/8 through Thursday 11/10 will be reserved for any diver that does not meet the criteria to dive on Monday, to learn as much as they can. </a:t>
            </a:r>
          </a:p>
          <a:p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No more then 4 boys and 4 girls per team</a:t>
            </a:r>
            <a:endParaRPr lang="en-US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2D8E0-C3EE-19AF-14FC-FE12354028BF}"/>
              </a:ext>
            </a:extLst>
          </p:cNvPr>
          <p:cNvSpPr txBox="1"/>
          <p:nvPr/>
        </p:nvSpPr>
        <p:spPr>
          <a:xfrm>
            <a:off x="8227460" y="105818"/>
            <a:ext cx="3964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https://forms.gle/kCptwBXGz4u462fY7</a:t>
            </a:r>
            <a:r>
              <a:rPr lang="en-US" dirty="0"/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4B38A1A-7D21-C391-5964-275FEFAD3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59192"/>
              </p:ext>
            </p:extLst>
          </p:nvPr>
        </p:nvGraphicFramePr>
        <p:xfrm>
          <a:off x="3532598" y="4961731"/>
          <a:ext cx="5126804" cy="1754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7148">
                  <a:extLst>
                    <a:ext uri="{9D8B030D-6E8A-4147-A177-3AD203B41FA5}">
                      <a16:colId xmlns:a16="http://schemas.microsoft.com/office/drawing/2014/main" val="2501816729"/>
                    </a:ext>
                  </a:extLst>
                </a:gridCol>
                <a:gridCol w="1879828">
                  <a:extLst>
                    <a:ext uri="{9D8B030D-6E8A-4147-A177-3AD203B41FA5}">
                      <a16:colId xmlns:a16="http://schemas.microsoft.com/office/drawing/2014/main" val="1926344917"/>
                    </a:ext>
                  </a:extLst>
                </a:gridCol>
                <a:gridCol w="1879828">
                  <a:extLst>
                    <a:ext uri="{9D8B030D-6E8A-4147-A177-3AD203B41FA5}">
                      <a16:colId xmlns:a16="http://schemas.microsoft.com/office/drawing/2014/main" val="2779837669"/>
                    </a:ext>
                  </a:extLst>
                </a:gridCol>
              </a:tblGrid>
              <a:tr h="438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Monday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PWAC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4:00 - 5:25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908247393"/>
                  </a:ext>
                </a:extLst>
              </a:tr>
              <a:tr h="438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Tuesday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PWAC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4:00 - 5:25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829227444"/>
                  </a:ext>
                </a:extLst>
              </a:tr>
              <a:tr h="438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Wednesday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PWAC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4:00 - 5:25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991779560"/>
                  </a:ext>
                </a:extLst>
              </a:tr>
              <a:tr h="438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Thursday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PWAC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4:00 - 5:25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38482305"/>
                  </a:ext>
                </a:extLst>
              </a:tr>
            </a:tbl>
          </a:graphicData>
        </a:graphic>
      </p:graphicFrame>
      <p:pic>
        <p:nvPicPr>
          <p:cNvPr id="9" name="Picture 2" descr="Image preview">
            <a:extLst>
              <a:ext uri="{FF2B5EF4-FFF2-40B4-BE49-F238E27FC236}">
                <a16:creationId xmlns:a16="http://schemas.microsoft.com/office/drawing/2014/main" id="{D66AC511-09A8-B31A-6D07-497CFF835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176" y="4961731"/>
            <a:ext cx="1935874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19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5896B-AF03-9647-E517-392E2032A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Additional info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A8C15-3DF6-581A-2B15-D17378C1C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1700" dirty="0">
                <a:solidFill>
                  <a:srgbClr val="FEFFFF"/>
                </a:solidFill>
              </a:rPr>
              <a:t>$50 registration fee (after tryout):</a:t>
            </a:r>
          </a:p>
          <a:p>
            <a:pPr lvl="1"/>
            <a:r>
              <a:rPr lang="en-US" sz="1700" dirty="0">
                <a:solidFill>
                  <a:srgbClr val="FEFFFF"/>
                </a:solidFill>
              </a:rPr>
              <a:t>Team caps, lane space, meet fees, banquet, and other miscellaneous costs…</a:t>
            </a:r>
          </a:p>
          <a:p>
            <a:r>
              <a:rPr lang="en-US" sz="1700" dirty="0">
                <a:solidFill>
                  <a:srgbClr val="FEFFFF"/>
                </a:solidFill>
              </a:rPr>
              <a:t>Eligibility:</a:t>
            </a:r>
          </a:p>
          <a:p>
            <a:pPr lvl="1"/>
            <a:r>
              <a:rPr lang="en-US" sz="1700" dirty="0">
                <a:solidFill>
                  <a:srgbClr val="FEFFFF"/>
                </a:solidFill>
              </a:rPr>
              <a:t>A correct/approved physical needs to be completed and turned in before the first day of tryouts (November 7</a:t>
            </a:r>
            <a:r>
              <a:rPr lang="en-US" sz="1700" baseline="30000" dirty="0">
                <a:solidFill>
                  <a:srgbClr val="FEFFFF"/>
                </a:solidFill>
              </a:rPr>
              <a:t>th</a:t>
            </a:r>
            <a:r>
              <a:rPr lang="en-US" sz="1700" dirty="0">
                <a:solidFill>
                  <a:srgbClr val="FEFFFF"/>
                </a:solidFill>
              </a:rPr>
              <a:t> or earlier).</a:t>
            </a:r>
          </a:p>
          <a:p>
            <a:pPr lvl="1"/>
            <a:r>
              <a:rPr lang="en-US" sz="1700" dirty="0">
                <a:solidFill>
                  <a:srgbClr val="FEFFFF"/>
                </a:solidFill>
              </a:rPr>
              <a:t>Attend and complete online concussion training seminar before the first day of tryouts, it must </a:t>
            </a:r>
            <a:r>
              <a:rPr lang="en-US" sz="1700">
                <a:solidFill>
                  <a:srgbClr val="FEFFFF"/>
                </a:solidFill>
              </a:rPr>
              <a:t>be signed by a parent.  </a:t>
            </a:r>
            <a:r>
              <a:rPr lang="en-US" sz="1700" dirty="0">
                <a:solidFill>
                  <a:srgbClr val="FEFFFF"/>
                </a:solidFill>
              </a:rPr>
              <a:t>IMPACT test are scheduled after team selections are made (updated every 2 years).</a:t>
            </a:r>
          </a:p>
          <a:p>
            <a:pPr lvl="1"/>
            <a:r>
              <a:rPr lang="en-US" sz="1700" dirty="0">
                <a:solidFill>
                  <a:srgbClr val="FEFFFF"/>
                </a:solidFill>
              </a:rPr>
              <a:t>Blue cards must be turned in by the first day of tryouts.</a:t>
            </a:r>
          </a:p>
          <a:p>
            <a:pPr lvl="1"/>
            <a:r>
              <a:rPr lang="en-US" sz="1700" dirty="0">
                <a:solidFill>
                  <a:srgbClr val="FEFFFF"/>
                </a:solidFill>
              </a:rPr>
              <a:t>Must be enrolled in 5 classes, and passing with no less then two C’s and 3 D’s</a:t>
            </a:r>
          </a:p>
        </p:txBody>
      </p:sp>
    </p:spTree>
    <p:extLst>
      <p:ext uri="{BB962C8B-B14F-4D97-AF65-F5344CB8AC3E}">
        <p14:creationId xmlns:p14="http://schemas.microsoft.com/office/powerpoint/2010/main" val="166376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Office Theme</vt:lpstr>
      <vt:lpstr>Swim and Dive tryouts </vt:lpstr>
      <vt:lpstr>Coaches</vt:lpstr>
      <vt:lpstr>Swim tryouts </vt:lpstr>
      <vt:lpstr>Dive tryouts</vt:lpstr>
      <vt:lpstr>Additional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 and Dive tryouts </dc:title>
  <dc:creator>r seymour</dc:creator>
  <cp:lastModifiedBy>r seymour</cp:lastModifiedBy>
  <cp:revision>1</cp:revision>
  <dcterms:created xsi:type="dcterms:W3CDTF">2022-10-11T19:22:21Z</dcterms:created>
  <dcterms:modified xsi:type="dcterms:W3CDTF">2022-10-14T21:00:49Z</dcterms:modified>
</cp:coreProperties>
</file>